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132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19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200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5562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6043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259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910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533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341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542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69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027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73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114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27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115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32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 flipH="1">
            <a:off x="611560" y="2708920"/>
            <a:ext cx="1080120" cy="1177280"/>
          </a:xfrm>
        </p:spPr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54" name="Picture 30" descr="Düzenlenmiş Son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0648"/>
            <a:ext cx="4684390" cy="4577333"/>
          </a:xfrm>
          <a:prstGeom prst="rect">
            <a:avLst/>
          </a:prstGeom>
          <a:noFill/>
        </p:spPr>
      </p:pic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1869176" y="4972787"/>
            <a:ext cx="54056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GELENDOST 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Ş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EH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İ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T SUAT 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İ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SHAKO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Ğ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LU </a:t>
            </a:r>
            <a:r>
              <a:rPr kumimoji="0" lang="tr-TR" sz="24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İ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MAM HAT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İ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P ORTAOKULU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SC_02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9137650" cy="587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286000" y="3064285"/>
            <a:ext cx="4572000" cy="35384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MUHARREM AYI AŞURE PROGRAMIMIZ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363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SC_13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9139237" cy="601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286000" y="310583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ÖĞLEN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NAMAZLARI ÖĞRENCİLERİMİZLE CEMAAT HALİNDE KILINMAKTADIR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614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SC_12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50"/>
            <a:ext cx="9140825" cy="60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286000" y="310583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ŞEHİDİMİZ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SUAT İSHAKOĞLU’NU ANMA PROGRAMINDA ÖĞRENCİLERİMİZ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127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SC_18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2"/>
            <a:ext cx="9137650" cy="608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095763" y="3284984"/>
            <a:ext cx="295882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TUBİTAK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BİLİM FUARI ŞENLİĞİ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479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SC_09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4"/>
            <a:ext cx="9139237" cy="601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286000" y="3064285"/>
            <a:ext cx="4572000" cy="38569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ÖĞRECİLERİMİZLE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MESCİT FAALİYETLERMİZ</a:t>
            </a:r>
          </a:p>
        </p:txBody>
      </p:sp>
    </p:spTree>
    <p:extLst>
      <p:ext uri="{BB962C8B-B14F-4D97-AF65-F5344CB8AC3E}">
        <p14:creationId xmlns:p14="http://schemas.microsoft.com/office/powerpoint/2010/main" val="334073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C:\Users\adem\Desktop\SAMSUNLU 55\Öğrenciler\DSC_1440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/>
          <p:cNvSpPr/>
          <p:nvPr/>
        </p:nvSpPr>
        <p:spPr>
          <a:xfrm>
            <a:off x="2286000" y="3064285"/>
            <a:ext cx="4572000" cy="3728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OKULUMUZDA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KUR’AN-İ KERİM DERSLERİNE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BÜYÜK ÖNEM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VERİLMEKTEDİR</a:t>
            </a:r>
          </a:p>
        </p:txBody>
      </p:sp>
    </p:spTree>
    <p:extLst>
      <p:ext uri="{BB962C8B-B14F-4D97-AF65-F5344CB8AC3E}">
        <p14:creationId xmlns:p14="http://schemas.microsoft.com/office/powerpoint/2010/main" val="73965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SC_35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588"/>
            <a:ext cx="9139237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SC_43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175"/>
            <a:ext cx="9137650" cy="335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DSC_4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356992"/>
            <a:ext cx="9137650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2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SC_04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4"/>
            <a:ext cx="9140825" cy="630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060345" y="3223559"/>
            <a:ext cx="7023333" cy="3538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ÖĞRENCİLERİMİZİN BAŞARILARIYLA HER ZAMAN GURU DUYUYORUZ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17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SC_37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1588"/>
            <a:ext cx="4711253" cy="515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DSC_37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18" y="0"/>
            <a:ext cx="4398962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986566" y="3244334"/>
            <a:ext cx="370639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DAVRAZ KAYAK MERKEZİ GEZİMİZDEN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064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1025" name="Picture 1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3640"/>
            <a:ext cx="5472608" cy="424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536" y="5162128"/>
            <a:ext cx="856895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GELENDOST ŞEHİT SUAT İSHAKOĞLU İMAM HATİP ORTAOKULU 2020-2021 EĞİTİM ÖĞRETİM YILI</a:t>
            </a:r>
            <a:endParaRPr kumimoji="0" lang="tr-TR" altLang="tr-T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anose="03010101010201010101" pitchFamily="66" charset="0"/>
              </a:rPr>
              <a:t>MİSYONUMUZ: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anose="03010101010201010101" pitchFamily="66" charset="0"/>
              </a:rPr>
              <a:t> Milli ve manevi değerlere saygılı; dini, ahlaki, ilmi ve bilimsel açıdan topluma yararlı; geleceğe umutla bakan tam donanımlı bireyler yetiştirmektir</a:t>
            </a:r>
            <a:r>
              <a:rPr kumimoji="0" lang="tr-TR" altLang="tr-TR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</a:rPr>
              <a:t>.</a:t>
            </a:r>
            <a:endParaRPr kumimoji="0" lang="tr-TR" alt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649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SC_0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3175"/>
            <a:ext cx="913923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85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SC_02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6350"/>
            <a:ext cx="91376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251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SC_04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986566" y="3244334"/>
            <a:ext cx="2896434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DENİZLİ PAMUKKALAE GEZİSİ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328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B_IMG_15808975728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2"/>
            <a:ext cx="4493642" cy="371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FB_IMG_1580897586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084" y="0"/>
            <a:ext cx="4641916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FB_IMG_15808975807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4783765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FB_IMG_15808975978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495734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06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43608" y="2905011"/>
            <a:ext cx="720080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tr-T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DÖNEM SONU BİRİNCİLERİMİZE VE DERECEYE GİREN ÖĞRENCİLERİMİZE ÖZEL ÖDÜLLER </a:t>
            </a:r>
            <a:r>
              <a:rPr lang="tr-T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VERİYORUZ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0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2745736"/>
            <a:ext cx="9144000" cy="106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tr-TR" sz="2800" dirty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SİZİN EN HAYIRLINIZ KUR’AN-İ KERİM’İ ÖĞRENEN VE ÖĞRETENİNİZDİR…  </a:t>
            </a:r>
            <a:r>
              <a:rPr lang="tr-TR" sz="2800" dirty="0">
                <a:solidFill>
                  <a:srgbClr val="0070C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 HZ MUHAMMED SAV.)</a:t>
            </a:r>
            <a:endParaRPr lang="tr-TR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45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55576" y="2745736"/>
            <a:ext cx="72728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tr-TR" sz="4000" dirty="0" smtClean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ŞEHİT SUAT İSHAKOĞLU </a:t>
            </a:r>
            <a:r>
              <a:rPr lang="tr-TR" sz="4000" dirty="0" smtClean="0">
                <a:solidFill>
                  <a:srgbClr val="00B0F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İMAM HATİP ORTAOKULU</a:t>
            </a:r>
            <a:endParaRPr lang="tr-TR" sz="40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04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475656" y="1124744"/>
            <a:ext cx="6696744" cy="488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İlkokul 4. Sınıftan 5. Sınıfa geçen tüm öğrencilerimizi okulumuza bekliyoruz…</a:t>
            </a: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228600" algn="just">
              <a:lnSpc>
                <a:spcPct val="150000"/>
              </a:lnSpc>
              <a:spcAft>
                <a:spcPts val="0"/>
              </a:spcAft>
            </a:pPr>
            <a:r>
              <a:rPr lang="tr-TR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Okulumuzun </a:t>
            </a:r>
            <a:r>
              <a:rPr lang="tr-T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tercih edilmesi durumunda </a:t>
            </a:r>
            <a:r>
              <a:rPr lang="tr-TR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öğrencilerimize</a:t>
            </a:r>
            <a:endParaRPr lang="tr-TR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Dönem Başında tüm öğrencilerimize sürpriz hediyeler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Dönem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sonlarında 5. 6. 7. ve 8. sınıf kategorisinde ders başarı ortalamasında ilk üçe giren öğrencilerimize ödüller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Eğitim-Öğretim yılı sonunda genel başarı puanı okul içerisinde en iyi ilk üç öğrencimize plaket ve ödüller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Okulu temsilen yapılan sportif ve kültürel etkinliklerde dereceye giren öğrencilerimize hediyeler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 içerisinde ve dışında örnek ahlaki bir yapıya sahip olan her bir öğrencimize çeşitli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armağanlar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86644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87624" y="1412776"/>
            <a:ext cx="7416824" cy="4278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1000"/>
              </a:spcAft>
            </a:pPr>
            <a:r>
              <a:rPr lang="tr-T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Okulumuzdaki Çeşitli İmkânlar</a:t>
            </a: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Okulumuzun oyun alanı, voleybol ve basketbol sahaları bulunmaktadır.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Eğitim – Öğretim yılı içerisinde öğrencilimizin isteğine bağlı olarak haftalık spor kursları açılacaktır.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Okulumuzun yanında bulunan halı saha öğrencilerimize ücretsizdir.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Taşımalı öğrencilerimiz için öğlen yemeği ücretsizdir.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Öğrencilerimizin isteğine bağlı olarak belirli aralıklarla çeşitli sosyal aktivite ve geziler düzenlenecektir.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 Derslerden ve diğer derslerden isteğe bağlı olarak Destekleme ve Yetiştirme (DYK) Kursları açılmaktadır.</a:t>
            </a:r>
          </a:p>
        </p:txBody>
      </p:sp>
    </p:spTree>
    <p:extLst>
      <p:ext uri="{BB962C8B-B14F-4D97-AF65-F5344CB8AC3E}">
        <p14:creationId xmlns:p14="http://schemas.microsoft.com/office/powerpoint/2010/main" val="401453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1" y="235496"/>
            <a:ext cx="15771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2049" name="Picture 1" descr="DSC_14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276872" y="6021288"/>
            <a:ext cx="157715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OKULUMUZUN GENEL GÖRÜNÜMÜ</a:t>
            </a:r>
            <a:endParaRPr kumimoji="0" lang="tr-TR" alt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2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DSC_073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ikdörtgen 2"/>
          <p:cNvSpPr/>
          <p:nvPr/>
        </p:nvSpPr>
        <p:spPr>
          <a:xfrm>
            <a:off x="2286000" y="3064285"/>
            <a:ext cx="4572000" cy="341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ÖĞRENCİLERİMİZLE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 SALONU ETKİNLİĞİMİZ</a:t>
            </a:r>
          </a:p>
        </p:txBody>
      </p:sp>
    </p:spTree>
    <p:extLst>
      <p:ext uri="{BB962C8B-B14F-4D97-AF65-F5344CB8AC3E}">
        <p14:creationId xmlns:p14="http://schemas.microsoft.com/office/powerpoint/2010/main" val="1516564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6000" y="3064285"/>
            <a:ext cx="4572000" cy="34101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ÖĞRENCİLERİMİZİN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HAZIRLAMIŞ OLDUĞU MEVLİD-İ NEBİ PROGRAMI</a:t>
            </a:r>
          </a:p>
        </p:txBody>
      </p:sp>
      <p:pic>
        <p:nvPicPr>
          <p:cNvPr id="1026" name="Picture 2" descr="DSC_07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81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86000" y="3064285"/>
            <a:ext cx="4572000" cy="38569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ÖĞRENCİLERİMİZİN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CUMA GÜNÜ CAMİ FAALİYETLERİ</a:t>
            </a:r>
          </a:p>
        </p:txBody>
      </p:sp>
      <p:pic>
        <p:nvPicPr>
          <p:cNvPr id="2050" name="Picture 2" descr="DSC_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" y="10344"/>
            <a:ext cx="9144000" cy="5866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46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SC_05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39237" cy="572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659553" y="3244334"/>
            <a:ext cx="3283078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HAFTA </a:t>
            </a:r>
            <a:r>
              <a:rPr lang="tr-T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SONU </a:t>
            </a:r>
            <a:r>
              <a:rPr lang="tr-T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OYUN ETKİNLİKLERİ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2780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</TotalTime>
  <Words>299</Words>
  <Application>Microsoft Office PowerPoint</Application>
  <PresentationFormat>Ekran Gösterisi (4:3)</PresentationFormat>
  <Paragraphs>144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5" baseType="lpstr">
      <vt:lpstr>Algerian</vt:lpstr>
      <vt:lpstr>Arial</vt:lpstr>
      <vt:lpstr>Calibri</vt:lpstr>
      <vt:lpstr>Century Gothic</vt:lpstr>
      <vt:lpstr>Monotype Corsiva</vt:lpstr>
      <vt:lpstr>Times New Roman</vt:lpstr>
      <vt:lpstr>Wingdings</vt:lpstr>
      <vt:lpstr>Wingdings 3</vt:lpstr>
      <vt:lpstr>Duman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Adem DANACIOĞLU</dc:creator>
  <cp:lastModifiedBy>ronaldinho424</cp:lastModifiedBy>
  <cp:revision>8</cp:revision>
  <dcterms:created xsi:type="dcterms:W3CDTF">2020-06-03T21:14:56Z</dcterms:created>
  <dcterms:modified xsi:type="dcterms:W3CDTF">2020-06-16T10:21:58Z</dcterms:modified>
</cp:coreProperties>
</file>